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5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>
        <p15:guide id="1" orient="horz" pos="2160">
          <p15:clr>
            <a:srgbClr val="000000"/>
          </p15:clr>
        </p15:guide>
        <p15:guide id="2" pos="384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6" d="100"/>
          <a:sy n="76" d="100"/>
        </p:scale>
        <p:origin x="-480" y="1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348545790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0" name="Google Shape;200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Google Shape;245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6" name="Google Shape;246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6" name="Google Shape;206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1" name="Google Shape;211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6" name="Google Shape;216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Google Shape;220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1" name="Google Shape;221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6" name="Google Shape;226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Google Shape;230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1" name="Google Shape;231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6" name="Google Shape;236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Google Shape;240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1" name="Google Shape;241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Google Shape;13;p2" descr="HD-ShadowLong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" y="4242851"/>
            <a:ext cx="8968084" cy="275942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Google Shape;14;p2" descr="HD-ShadowShort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111716" y="4243845"/>
            <a:ext cx="3077108" cy="27694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2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" name="Google Shape;16;p2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Trebuchet MS"/>
              <a:buNone/>
              <a:defRPr sz="5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20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dt" idx="10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ftr" idx="11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2"/>
          <p:cNvSpPr txBox="1">
            <a:spLocks noGrp="1"/>
          </p:cNvSpPr>
          <p:nvPr>
            <p:ph type="sldNum" idx="12"/>
          </p:nvPr>
        </p:nvSpPr>
        <p:spPr>
          <a:xfrm>
            <a:off x="9255346" y="2750337"/>
            <a:ext cx="1171888" cy="13564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anoramic Picture with Caption">
  <p:cSld name="Panoramic Picture with Caption"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" name="Google Shape;104;p11" descr="HD-ShadowLong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" y="5928628"/>
            <a:ext cx="10437812" cy="321164"/>
          </a:xfrm>
          <a:prstGeom prst="rect">
            <a:avLst/>
          </a:prstGeom>
          <a:noFill/>
          <a:ln>
            <a:noFill/>
          </a:ln>
        </p:spPr>
      </p:pic>
      <p:pic>
        <p:nvPicPr>
          <p:cNvPr id="105" name="Google Shape;105;p11" descr="HD-ShadowShort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585826" y="5929622"/>
            <a:ext cx="1602997" cy="144270"/>
          </a:xfrm>
          <a:prstGeom prst="rect">
            <a:avLst/>
          </a:prstGeom>
          <a:noFill/>
          <a:ln>
            <a:noFill/>
          </a:ln>
        </p:spPr>
      </p:pic>
      <p:sp>
        <p:nvSpPr>
          <p:cNvPr id="106" name="Google Shape;106;p11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8" name="Google Shape;108;p11"/>
          <p:cNvSpPr txBox="1"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Trebuchet MS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9" name="Google Shape;109;p11"/>
          <p:cNvSpPr>
            <a:spLocks noGrp="1"/>
          </p:cNvSpPr>
          <p:nvPr>
            <p:ph type="pic" idx="2"/>
          </p:nvPr>
        </p:nvSpPr>
        <p:spPr>
          <a:xfrm>
            <a:off x="680322" y="609597"/>
            <a:ext cx="9613859" cy="3589575"/>
          </a:xfrm>
          <a:prstGeom prst="rect">
            <a:avLst/>
          </a:prstGeom>
          <a:noFill/>
          <a:ln>
            <a:noFill/>
          </a:ln>
          <a:effectLst>
            <a:outerShdw blurRad="76200" dist="63500" dir="5040000" algn="tl" rotWithShape="0">
              <a:srgbClr val="000000">
                <a:alpha val="40784"/>
              </a:srgbClr>
            </a:outerShdw>
          </a:effectLst>
        </p:spPr>
      </p:sp>
      <p:sp>
        <p:nvSpPr>
          <p:cNvPr id="110" name="Google Shape;110;p11"/>
          <p:cNvSpPr txBox="1">
            <a:spLocks noGrp="1"/>
          </p:cNvSpPr>
          <p:nvPr>
            <p:ph type="body" idx="1"/>
          </p:nvPr>
        </p:nvSpPr>
        <p:spPr>
          <a:xfrm>
            <a:off x="680319" y="5169583"/>
            <a:ext cx="9613862" cy="6229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111" name="Google Shape;111;p11"/>
          <p:cNvSpPr txBox="1">
            <a:spLocks noGrp="1"/>
          </p:cNvSpPr>
          <p:nvPr>
            <p:ph type="dt" idx="10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2" name="Google Shape;112;p11"/>
          <p:cNvSpPr txBox="1">
            <a:spLocks noGrp="1"/>
          </p:cNvSpPr>
          <p:nvPr>
            <p:ph type="ftr" idx="11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3" name="Google Shape;113;p11"/>
          <p:cNvSpPr txBox="1">
            <a:spLocks noGrp="1"/>
          </p:cNvSpPr>
          <p:nvPr>
            <p:ph type="sldNum" idx="12"/>
          </p:nvPr>
        </p:nvSpPr>
        <p:spPr>
          <a:xfrm>
            <a:off x="10729455" y="4711309"/>
            <a:ext cx="1154151" cy="10907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aption">
  <p:cSld name="Title and Caption"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5" name="Google Shape;115;p12" descr="HD-ShadowLong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" y="5928628"/>
            <a:ext cx="10437812" cy="321164"/>
          </a:xfrm>
          <a:prstGeom prst="rect">
            <a:avLst/>
          </a:prstGeom>
          <a:noFill/>
          <a:ln>
            <a:noFill/>
          </a:ln>
        </p:spPr>
      </p:pic>
      <p:pic>
        <p:nvPicPr>
          <p:cNvPr id="116" name="Google Shape;116;p12" descr="HD-ShadowShort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585826" y="5929622"/>
            <a:ext cx="1602997" cy="144270"/>
          </a:xfrm>
          <a:prstGeom prst="rect">
            <a:avLst/>
          </a:prstGeom>
          <a:noFill/>
          <a:ln>
            <a:noFill/>
          </a:ln>
        </p:spPr>
      </p:pic>
      <p:sp>
        <p:nvSpPr>
          <p:cNvPr id="117" name="Google Shape;117;p12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8" name="Google Shape;118;p12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9" name="Google Shape;119;p12"/>
          <p:cNvSpPr txBox="1"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Trebuchet MS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0" name="Google Shape;120;p12"/>
          <p:cNvSpPr txBox="1">
            <a:spLocks noGrp="1"/>
          </p:cNvSpPr>
          <p:nvPr>
            <p:ph type="body" idx="1"/>
          </p:nvPr>
        </p:nvSpPr>
        <p:spPr>
          <a:xfrm>
            <a:off x="680322" y="4711615"/>
            <a:ext cx="9613859" cy="10907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121" name="Google Shape;121;p12"/>
          <p:cNvSpPr txBox="1">
            <a:spLocks noGrp="1"/>
          </p:cNvSpPr>
          <p:nvPr>
            <p:ph type="dt" idx="10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2" name="Google Shape;122;p12"/>
          <p:cNvSpPr txBox="1">
            <a:spLocks noGrp="1"/>
          </p:cNvSpPr>
          <p:nvPr>
            <p:ph type="ftr" idx="11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3" name="Google Shape;123;p12"/>
          <p:cNvSpPr txBox="1">
            <a:spLocks noGrp="1"/>
          </p:cNvSpPr>
          <p:nvPr>
            <p:ph type="sldNum" idx="12"/>
          </p:nvPr>
        </p:nvSpPr>
        <p:spPr>
          <a:xfrm>
            <a:off x="10729455" y="4711615"/>
            <a:ext cx="1154151" cy="10907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 with Caption">
  <p:cSld name="Quote with Caption"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5" name="Google Shape;125;p13" descr="HD-ShadowLong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" y="5928628"/>
            <a:ext cx="10437812" cy="321164"/>
          </a:xfrm>
          <a:prstGeom prst="rect">
            <a:avLst/>
          </a:prstGeom>
          <a:noFill/>
          <a:ln>
            <a:noFill/>
          </a:ln>
        </p:spPr>
      </p:pic>
      <p:pic>
        <p:nvPicPr>
          <p:cNvPr id="126" name="Google Shape;126;p13" descr="HD-ShadowShort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585826" y="5929622"/>
            <a:ext cx="1602997" cy="144270"/>
          </a:xfrm>
          <a:prstGeom prst="rect">
            <a:avLst/>
          </a:prstGeom>
          <a:noFill/>
          <a:ln>
            <a:noFill/>
          </a:ln>
        </p:spPr>
      </p:pic>
      <p:sp>
        <p:nvSpPr>
          <p:cNvPr id="127" name="Google Shape;127;p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8" name="Google Shape;128;p13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9" name="Google Shape;129;p13"/>
          <p:cNvSpPr txBox="1"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Trebuchet MS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0" name="Google Shape;130;p13"/>
          <p:cNvSpPr txBox="1">
            <a:spLocks noGrp="1"/>
          </p:cNvSpPr>
          <p:nvPr>
            <p:ph type="body" idx="1"/>
          </p:nvPr>
        </p:nvSpPr>
        <p:spPr>
          <a:xfrm>
            <a:off x="1402288" y="3653379"/>
            <a:ext cx="8156579" cy="5489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131" name="Google Shape;131;p13"/>
          <p:cNvSpPr txBox="1">
            <a:spLocks noGrp="1"/>
          </p:cNvSpPr>
          <p:nvPr>
            <p:ph type="body" idx="2"/>
          </p:nvPr>
        </p:nvSpPr>
        <p:spPr>
          <a:xfrm>
            <a:off x="680322" y="4711615"/>
            <a:ext cx="9613859" cy="10907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132" name="Google Shape;132;p13"/>
          <p:cNvSpPr txBox="1">
            <a:spLocks noGrp="1"/>
          </p:cNvSpPr>
          <p:nvPr>
            <p:ph type="dt" idx="10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3" name="Google Shape;133;p13"/>
          <p:cNvSpPr txBox="1">
            <a:spLocks noGrp="1"/>
          </p:cNvSpPr>
          <p:nvPr>
            <p:ph type="ftr" idx="11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4" name="Google Shape;134;p13"/>
          <p:cNvSpPr txBox="1">
            <a:spLocks noGrp="1"/>
          </p:cNvSpPr>
          <p:nvPr>
            <p:ph type="sldNum" idx="12"/>
          </p:nvPr>
        </p:nvSpPr>
        <p:spPr>
          <a:xfrm>
            <a:off x="10729455" y="4709925"/>
            <a:ext cx="1154151" cy="10907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  <p:sp>
        <p:nvSpPr>
          <p:cNvPr id="135" name="Google Shape;135;p13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200"/>
              <a:buFont typeface="Trebuchet MS"/>
              <a:buNone/>
            </a:pPr>
            <a:r>
              <a:rPr lang="ru-RU" sz="72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“</a:t>
            </a:r>
            <a:endParaRPr/>
          </a:p>
        </p:txBody>
      </p:sp>
      <p:sp>
        <p:nvSpPr>
          <p:cNvPr id="136" name="Google Shape;136;p13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200"/>
              <a:buFont typeface="Trebuchet MS"/>
              <a:buNone/>
            </a:pPr>
            <a:r>
              <a:rPr lang="ru-RU" sz="72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”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ame Card">
  <p:cSld name="Name Card"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8" name="Google Shape;138;p14" descr="HD-ShadowLong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" y="5928628"/>
            <a:ext cx="10437812" cy="321164"/>
          </a:xfrm>
          <a:prstGeom prst="rect">
            <a:avLst/>
          </a:prstGeom>
          <a:noFill/>
          <a:ln>
            <a:noFill/>
          </a:ln>
        </p:spPr>
      </p:pic>
      <p:pic>
        <p:nvPicPr>
          <p:cNvPr id="139" name="Google Shape;139;p14" descr="HD-ShadowShort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585826" y="5929622"/>
            <a:ext cx="1602997" cy="144270"/>
          </a:xfrm>
          <a:prstGeom prst="rect">
            <a:avLst/>
          </a:prstGeom>
          <a:noFill/>
          <a:ln>
            <a:noFill/>
          </a:ln>
        </p:spPr>
      </p:pic>
      <p:sp>
        <p:nvSpPr>
          <p:cNvPr id="140" name="Google Shape;140;p14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1" name="Google Shape;141;p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2" name="Google Shape;142;p14"/>
          <p:cNvSpPr txBox="1"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Trebuchet MS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3" name="Google Shape;143;p14"/>
          <p:cNvSpPr txBox="1">
            <a:spLocks noGrp="1"/>
          </p:cNvSpPr>
          <p:nvPr>
            <p:ph type="body" idx="1"/>
          </p:nvPr>
        </p:nvSpPr>
        <p:spPr>
          <a:xfrm>
            <a:off x="680320" y="5300149"/>
            <a:ext cx="9613862" cy="5022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144" name="Google Shape;144;p14"/>
          <p:cNvSpPr txBox="1">
            <a:spLocks noGrp="1"/>
          </p:cNvSpPr>
          <p:nvPr>
            <p:ph type="dt" idx="10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5" name="Google Shape;145;p14"/>
          <p:cNvSpPr txBox="1">
            <a:spLocks noGrp="1"/>
          </p:cNvSpPr>
          <p:nvPr>
            <p:ph type="ftr" idx="11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6" name="Google Shape;146;p14"/>
          <p:cNvSpPr txBox="1">
            <a:spLocks noGrp="1"/>
          </p:cNvSpPr>
          <p:nvPr>
            <p:ph type="sldNum" idx="12"/>
          </p:nvPr>
        </p:nvSpPr>
        <p:spPr>
          <a:xfrm>
            <a:off x="10729455" y="4709925"/>
            <a:ext cx="1154151" cy="10907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 Column">
  <p:cSld name="3 Column"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8" name="Google Shape;148;p15" descr="HD-ShadowLong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" y="1970240"/>
            <a:ext cx="10437812" cy="321164"/>
          </a:xfrm>
          <a:prstGeom prst="rect">
            <a:avLst/>
          </a:prstGeom>
          <a:noFill/>
          <a:ln>
            <a:noFill/>
          </a:ln>
        </p:spPr>
      </p:pic>
      <p:pic>
        <p:nvPicPr>
          <p:cNvPr id="149" name="Google Shape;149;p15" descr="HD-ShadowShort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585826" y="1971234"/>
            <a:ext cx="1602997" cy="144270"/>
          </a:xfrm>
          <a:prstGeom prst="rect">
            <a:avLst/>
          </a:prstGeom>
          <a:noFill/>
          <a:ln>
            <a:noFill/>
          </a:ln>
        </p:spPr>
      </p:pic>
      <p:sp>
        <p:nvSpPr>
          <p:cNvPr id="150" name="Google Shape;150;p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1" name="Google Shape;151;p1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2" name="Google Shape;152;p15"/>
          <p:cNvSpPr txBox="1"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3" name="Google Shape;153;p15"/>
          <p:cNvSpPr txBox="1"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 b="0">
                <a:solidFill>
                  <a:schemeClr val="lt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154" name="Google Shape;154;p15"/>
          <p:cNvSpPr txBox="1">
            <a:spLocks noGrp="1"/>
          </p:cNvSpPr>
          <p:nvPr>
            <p:ph type="body" idx="2"/>
          </p:nvPr>
        </p:nvSpPr>
        <p:spPr>
          <a:xfrm>
            <a:off x="680322" y="3022673"/>
            <a:ext cx="3049702" cy="29135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155" name="Google Shape;155;p15"/>
          <p:cNvSpPr txBox="1">
            <a:spLocks noGrp="1"/>
          </p:cNvSpPr>
          <p:nvPr>
            <p:ph type="body" idx="3"/>
          </p:nvPr>
        </p:nvSpPr>
        <p:spPr>
          <a:xfrm>
            <a:off x="3956025" y="2336873"/>
            <a:ext cx="3063240" cy="5762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 b="0">
                <a:solidFill>
                  <a:schemeClr val="lt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156" name="Google Shape;156;p15"/>
          <p:cNvSpPr txBox="1">
            <a:spLocks noGrp="1"/>
          </p:cNvSpPr>
          <p:nvPr>
            <p:ph type="body" idx="4"/>
          </p:nvPr>
        </p:nvSpPr>
        <p:spPr>
          <a:xfrm>
            <a:off x="3945470" y="3022673"/>
            <a:ext cx="3063240" cy="29135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157" name="Google Shape;157;p15"/>
          <p:cNvSpPr txBox="1">
            <a:spLocks noGrp="1"/>
          </p:cNvSpPr>
          <p:nvPr>
            <p:ph type="body" idx="5"/>
          </p:nvPr>
        </p:nvSpPr>
        <p:spPr>
          <a:xfrm>
            <a:off x="7224156" y="2336873"/>
            <a:ext cx="3070025" cy="5762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 b="0">
                <a:solidFill>
                  <a:schemeClr val="lt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158" name="Google Shape;158;p15"/>
          <p:cNvSpPr txBox="1">
            <a:spLocks noGrp="1"/>
          </p:cNvSpPr>
          <p:nvPr>
            <p:ph type="body" idx="6"/>
          </p:nvPr>
        </p:nvSpPr>
        <p:spPr>
          <a:xfrm>
            <a:off x="7224156" y="3022673"/>
            <a:ext cx="3070025" cy="29135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159" name="Google Shape;159;p15"/>
          <p:cNvSpPr txBox="1">
            <a:spLocks noGrp="1"/>
          </p:cNvSpPr>
          <p:nvPr>
            <p:ph type="dt" idx="10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0" name="Google Shape;160;p15"/>
          <p:cNvSpPr txBox="1">
            <a:spLocks noGrp="1"/>
          </p:cNvSpPr>
          <p:nvPr>
            <p:ph type="ftr" idx="11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1" name="Google Shape;161;p15"/>
          <p:cNvSpPr txBox="1">
            <a:spLocks noGrp="1"/>
          </p:cNvSpPr>
          <p:nvPr>
            <p:ph type="sldNum" idx="12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 Picture Column">
  <p:cSld name="3 Picture Column"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" name="Google Shape;163;p16" descr="HD-ShadowLong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" y="1970240"/>
            <a:ext cx="10437812" cy="321164"/>
          </a:xfrm>
          <a:prstGeom prst="rect">
            <a:avLst/>
          </a:prstGeom>
          <a:noFill/>
          <a:ln>
            <a:noFill/>
          </a:ln>
        </p:spPr>
      </p:pic>
      <p:pic>
        <p:nvPicPr>
          <p:cNvPr id="164" name="Google Shape;164;p16" descr="HD-ShadowShort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585826" y="1971234"/>
            <a:ext cx="1602997" cy="144270"/>
          </a:xfrm>
          <a:prstGeom prst="rect">
            <a:avLst/>
          </a:prstGeom>
          <a:noFill/>
          <a:ln>
            <a:noFill/>
          </a:ln>
        </p:spPr>
      </p:pic>
      <p:sp>
        <p:nvSpPr>
          <p:cNvPr id="165" name="Google Shape;165;p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6" name="Google Shape;166;p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7" name="Google Shape;167;p16"/>
          <p:cNvSpPr txBox="1"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8" name="Google Shape;168;p16"/>
          <p:cNvSpPr txBox="1"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 b="0">
                <a:solidFill>
                  <a:schemeClr val="lt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169" name="Google Shape;169;p16"/>
          <p:cNvSpPr>
            <a:spLocks noGrp="1"/>
          </p:cNvSpPr>
          <p:nvPr>
            <p:ph type="pic" idx="2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noFill/>
          <a:ln>
            <a:noFill/>
          </a:ln>
          <a:effectLst>
            <a:outerShdw blurRad="50800" dist="50800" dir="5400000" algn="tl" rotWithShape="0">
              <a:srgbClr val="000000">
                <a:alpha val="42745"/>
              </a:srgbClr>
            </a:outerShdw>
          </a:effectLst>
        </p:spPr>
      </p:sp>
      <p:sp>
        <p:nvSpPr>
          <p:cNvPr id="170" name="Google Shape;170;p16"/>
          <p:cNvSpPr txBox="1">
            <a:spLocks noGrp="1"/>
          </p:cNvSpPr>
          <p:nvPr>
            <p:ph type="body" idx="3"/>
          </p:nvPr>
        </p:nvSpPr>
        <p:spPr>
          <a:xfrm>
            <a:off x="680318" y="4873765"/>
            <a:ext cx="3049705" cy="10624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171" name="Google Shape;171;p16"/>
          <p:cNvSpPr txBox="1">
            <a:spLocks noGrp="1"/>
          </p:cNvSpPr>
          <p:nvPr>
            <p:ph type="body" idx="4"/>
          </p:nvPr>
        </p:nvSpPr>
        <p:spPr>
          <a:xfrm>
            <a:off x="3945471" y="4297503"/>
            <a:ext cx="3063240" cy="5762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 b="0">
                <a:solidFill>
                  <a:schemeClr val="lt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172" name="Google Shape;172;p16"/>
          <p:cNvSpPr>
            <a:spLocks noGrp="1"/>
          </p:cNvSpPr>
          <p:nvPr>
            <p:ph type="pic" idx="5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noFill/>
          <a:ln>
            <a:noFill/>
          </a:ln>
          <a:effectLst>
            <a:outerShdw blurRad="50800" dist="50800" dir="5400000" algn="tl" rotWithShape="0">
              <a:srgbClr val="000000">
                <a:alpha val="42745"/>
              </a:srgbClr>
            </a:outerShdw>
          </a:effectLst>
        </p:spPr>
      </p:sp>
      <p:sp>
        <p:nvSpPr>
          <p:cNvPr id="173" name="Google Shape;173;p16"/>
          <p:cNvSpPr txBox="1">
            <a:spLocks noGrp="1"/>
          </p:cNvSpPr>
          <p:nvPr>
            <p:ph type="body" idx="6"/>
          </p:nvPr>
        </p:nvSpPr>
        <p:spPr>
          <a:xfrm>
            <a:off x="3944117" y="4873764"/>
            <a:ext cx="3067297" cy="10624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174" name="Google Shape;174;p16"/>
          <p:cNvSpPr txBox="1">
            <a:spLocks noGrp="1"/>
          </p:cNvSpPr>
          <p:nvPr>
            <p:ph type="body" idx="7"/>
          </p:nvPr>
        </p:nvSpPr>
        <p:spPr>
          <a:xfrm>
            <a:off x="7230678" y="4297503"/>
            <a:ext cx="3063505" cy="5762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 b="0">
                <a:solidFill>
                  <a:schemeClr val="lt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175" name="Google Shape;175;p16"/>
          <p:cNvSpPr>
            <a:spLocks noGrp="1"/>
          </p:cNvSpPr>
          <p:nvPr>
            <p:ph type="pic" idx="8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noFill/>
          <a:ln>
            <a:noFill/>
          </a:ln>
          <a:effectLst>
            <a:outerShdw blurRad="50800" dist="50800" dir="5400000" algn="tl" rotWithShape="0">
              <a:srgbClr val="000000">
                <a:alpha val="42745"/>
              </a:srgbClr>
            </a:outerShdw>
          </a:effectLst>
        </p:spPr>
      </p:sp>
      <p:sp>
        <p:nvSpPr>
          <p:cNvPr id="176" name="Google Shape;176;p16"/>
          <p:cNvSpPr txBox="1">
            <a:spLocks noGrp="1"/>
          </p:cNvSpPr>
          <p:nvPr>
            <p:ph type="body" idx="9"/>
          </p:nvPr>
        </p:nvSpPr>
        <p:spPr>
          <a:xfrm>
            <a:off x="7230553" y="4873762"/>
            <a:ext cx="3067563" cy="10624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177" name="Google Shape;177;p16"/>
          <p:cNvSpPr txBox="1">
            <a:spLocks noGrp="1"/>
          </p:cNvSpPr>
          <p:nvPr>
            <p:ph type="dt" idx="10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8" name="Google Shape;178;p16"/>
          <p:cNvSpPr txBox="1">
            <a:spLocks noGrp="1"/>
          </p:cNvSpPr>
          <p:nvPr>
            <p:ph type="ftr" idx="11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9" name="Google Shape;179;p16"/>
          <p:cNvSpPr txBox="1">
            <a:spLocks noGrp="1"/>
          </p:cNvSpPr>
          <p:nvPr>
            <p:ph type="sldNum" idx="12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1" name="Google Shape;181;p17" descr="HD-ShadowLong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" y="1970240"/>
            <a:ext cx="10437812" cy="321164"/>
          </a:xfrm>
          <a:prstGeom prst="rect">
            <a:avLst/>
          </a:prstGeom>
          <a:noFill/>
          <a:ln>
            <a:noFill/>
          </a:ln>
        </p:spPr>
      </p:pic>
      <p:pic>
        <p:nvPicPr>
          <p:cNvPr id="182" name="Google Shape;182;p17" descr="HD-ShadowShort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585826" y="1971234"/>
            <a:ext cx="1602997" cy="144270"/>
          </a:xfrm>
          <a:prstGeom prst="rect">
            <a:avLst/>
          </a:prstGeom>
          <a:noFill/>
          <a:ln>
            <a:noFill/>
          </a:ln>
        </p:spPr>
      </p:pic>
      <p:sp>
        <p:nvSpPr>
          <p:cNvPr id="183" name="Google Shape;183;p1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4" name="Google Shape;184;p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5" name="Google Shape;185;p17"/>
          <p:cNvSpPr txBox="1"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Trebuchet MS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6" name="Google Shape;186;p17"/>
          <p:cNvSpPr txBox="1">
            <a:spLocks noGrp="1"/>
          </p:cNvSpPr>
          <p:nvPr>
            <p:ph type="body" idx="1"/>
          </p:nvPr>
        </p:nvSpPr>
        <p:spPr>
          <a:xfrm rot="5400000">
            <a:off x="3687594" y="-670400"/>
            <a:ext cx="3599316" cy="96138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87" name="Google Shape;187;p17"/>
          <p:cNvSpPr txBox="1">
            <a:spLocks noGrp="1"/>
          </p:cNvSpPr>
          <p:nvPr>
            <p:ph type="dt" idx="10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8" name="Google Shape;188;p17"/>
          <p:cNvSpPr txBox="1">
            <a:spLocks noGrp="1"/>
          </p:cNvSpPr>
          <p:nvPr>
            <p:ph type="ftr" idx="11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9" name="Google Shape;189;p17"/>
          <p:cNvSpPr txBox="1">
            <a:spLocks noGrp="1"/>
          </p:cNvSpPr>
          <p:nvPr>
            <p:ph type="sldNum" idx="12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18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2" name="Google Shape;192;p18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3" name="Google Shape;193;p18"/>
          <p:cNvSpPr txBox="1">
            <a:spLocks noGrp="1"/>
          </p:cNvSpPr>
          <p:nvPr>
            <p:ph type="title"/>
          </p:nvPr>
        </p:nvSpPr>
        <p:spPr>
          <a:xfrm rot="5400000">
            <a:off x="8489252" y="2249576"/>
            <a:ext cx="4353760" cy="10738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4" name="Google Shape;194;p18"/>
          <p:cNvSpPr txBox="1">
            <a:spLocks noGrp="1"/>
          </p:cNvSpPr>
          <p:nvPr>
            <p:ph type="body" idx="1"/>
          </p:nvPr>
        </p:nvSpPr>
        <p:spPr>
          <a:xfrm rot="5400000">
            <a:off x="2452030" y="-1162110"/>
            <a:ext cx="5326589" cy="88700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95" name="Google Shape;195;p18"/>
          <p:cNvSpPr txBox="1">
            <a:spLocks noGrp="1"/>
          </p:cNvSpPr>
          <p:nvPr>
            <p:ph type="dt" idx="10"/>
          </p:nvPr>
        </p:nvSpPr>
        <p:spPr>
          <a:xfrm>
            <a:off x="6807126" y="5936187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6" name="Google Shape;196;p18"/>
          <p:cNvSpPr txBox="1">
            <a:spLocks noGrp="1"/>
          </p:cNvSpPr>
          <p:nvPr>
            <p:ph type="ftr" idx="11"/>
          </p:nvPr>
        </p:nvSpPr>
        <p:spPr>
          <a:xfrm>
            <a:off x="680321" y="5936188"/>
            <a:ext cx="612680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7" name="Google Shape;197;p18"/>
          <p:cNvSpPr txBox="1">
            <a:spLocks noGrp="1"/>
          </p:cNvSpPr>
          <p:nvPr>
            <p:ph type="sldNum" idx="12"/>
          </p:nvPr>
        </p:nvSpPr>
        <p:spPr>
          <a:xfrm>
            <a:off x="10097550" y="5398633"/>
            <a:ext cx="1154151" cy="10907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 sz="36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lvl="1" indent="0" algn="ctr">
              <a:spcBef>
                <a:spcPts val="0"/>
              </a:spcBef>
              <a:buNone/>
              <a:defRPr sz="36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lvl="2" indent="0" algn="ctr">
              <a:spcBef>
                <a:spcPts val="0"/>
              </a:spcBef>
              <a:buNone/>
              <a:defRPr sz="36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lvl="3" indent="0" algn="ctr">
              <a:spcBef>
                <a:spcPts val="0"/>
              </a:spcBef>
              <a:buNone/>
              <a:defRPr sz="36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lvl="4" indent="0" algn="ctr">
              <a:spcBef>
                <a:spcPts val="0"/>
              </a:spcBef>
              <a:buNone/>
              <a:defRPr sz="36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lvl="5" indent="0" algn="ctr">
              <a:spcBef>
                <a:spcPts val="0"/>
              </a:spcBef>
              <a:buNone/>
              <a:defRPr sz="36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lvl="6" indent="0" algn="ctr">
              <a:spcBef>
                <a:spcPts val="0"/>
              </a:spcBef>
              <a:buNone/>
              <a:defRPr sz="36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lvl="7" indent="0" algn="ctr">
              <a:spcBef>
                <a:spcPts val="0"/>
              </a:spcBef>
              <a:buNone/>
              <a:defRPr sz="36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lvl="8" indent="0" algn="ctr">
              <a:spcBef>
                <a:spcPts val="0"/>
              </a:spcBef>
              <a:buNone/>
              <a:defRPr sz="36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Google Shape;23;p3" descr="HD-ShadowLong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" y="1970240"/>
            <a:ext cx="10437812" cy="321164"/>
          </a:xfrm>
          <a:prstGeom prst="rect">
            <a:avLst/>
          </a:prstGeom>
          <a:noFill/>
          <a:ln>
            <a:noFill/>
          </a:ln>
        </p:spPr>
      </p:pic>
      <p:pic>
        <p:nvPicPr>
          <p:cNvPr id="24" name="Google Shape;24;p3" descr="HD-ShadowShort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585826" y="1971234"/>
            <a:ext cx="1602997" cy="144270"/>
          </a:xfrm>
          <a:prstGeom prst="rect">
            <a:avLst/>
          </a:prstGeom>
          <a:noFill/>
          <a:ln>
            <a:noFill/>
          </a:ln>
        </p:spPr>
      </p:pic>
      <p:sp>
        <p:nvSpPr>
          <p:cNvPr id="25" name="Google Shape;25;p3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" name="Google Shape;26;p3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" name="Google Shape;27;p3"/>
          <p:cNvSpPr txBox="1"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3"/>
          <p:cNvSpPr txBox="1"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9" name="Google Shape;29;p3"/>
          <p:cNvSpPr txBox="1">
            <a:spLocks noGrp="1"/>
          </p:cNvSpPr>
          <p:nvPr>
            <p:ph type="dt" idx="10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3"/>
          <p:cNvSpPr txBox="1">
            <a:spLocks noGrp="1"/>
          </p:cNvSpPr>
          <p:nvPr>
            <p:ph type="ftr" idx="11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3"/>
          <p:cNvSpPr txBox="1">
            <a:spLocks noGrp="1"/>
          </p:cNvSpPr>
          <p:nvPr>
            <p:ph type="sldNum" idx="12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Google Shape;33;p4" descr="HD-ShadowLong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-1" y="4086907"/>
            <a:ext cx="10437812" cy="321164"/>
          </a:xfrm>
          <a:prstGeom prst="rect">
            <a:avLst/>
          </a:prstGeom>
          <a:noFill/>
          <a:ln>
            <a:noFill/>
          </a:ln>
        </p:spPr>
      </p:pic>
      <p:pic>
        <p:nvPicPr>
          <p:cNvPr id="34" name="Google Shape;34;p4" descr="HD-ShadowShort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585824" y="4087901"/>
            <a:ext cx="1602997" cy="144270"/>
          </a:xfrm>
          <a:prstGeom prst="rect">
            <a:avLst/>
          </a:prstGeom>
          <a:noFill/>
          <a:ln>
            <a:noFill/>
          </a:ln>
        </p:spPr>
      </p:pic>
      <p:sp>
        <p:nvSpPr>
          <p:cNvPr id="35" name="Google Shape;35;p4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" name="Google Shape;36;p4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4"/>
          <p:cNvSpPr txBox="1"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Trebuchet MS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4"/>
          <p:cNvSpPr txBox="1"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2000">
                <a:solidFill>
                  <a:schemeClr val="lt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2000">
                <a:solidFill>
                  <a:schemeClr val="lt1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9" name="Google Shape;39;p4"/>
          <p:cNvSpPr txBox="1">
            <a:spLocks noGrp="1"/>
          </p:cNvSpPr>
          <p:nvPr>
            <p:ph type="dt" idx="10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4"/>
          <p:cNvSpPr txBox="1">
            <a:spLocks noGrp="1"/>
          </p:cNvSpPr>
          <p:nvPr>
            <p:ph type="ftr" idx="11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4"/>
          <p:cNvSpPr txBox="1">
            <a:spLocks noGrp="1"/>
          </p:cNvSpPr>
          <p:nvPr>
            <p:ph type="sldNum" idx="12"/>
          </p:nvPr>
        </p:nvSpPr>
        <p:spPr>
          <a:xfrm>
            <a:off x="10729455" y="2869895"/>
            <a:ext cx="1154151" cy="10907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Google Shape;43;p5" descr="HD-ShadowLong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" y="1970240"/>
            <a:ext cx="10437812" cy="321164"/>
          </a:xfrm>
          <a:prstGeom prst="rect">
            <a:avLst/>
          </a:prstGeom>
          <a:noFill/>
          <a:ln>
            <a:noFill/>
          </a:ln>
        </p:spPr>
      </p:pic>
      <p:pic>
        <p:nvPicPr>
          <p:cNvPr id="44" name="Google Shape;44;p5" descr="HD-ShadowShort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585826" y="1971234"/>
            <a:ext cx="1602997" cy="144270"/>
          </a:xfrm>
          <a:prstGeom prst="rect">
            <a:avLst/>
          </a:prstGeom>
          <a:noFill/>
          <a:ln>
            <a:noFill/>
          </a:ln>
        </p:spPr>
      </p:pic>
      <p:sp>
        <p:nvSpPr>
          <p:cNvPr id="45" name="Google Shape;45;p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6" name="Google Shape;46;p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" name="Google Shape;47;p5"/>
          <p:cNvSpPr txBox="1"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5"/>
          <p:cNvSpPr txBox="1">
            <a:spLocks noGrp="1"/>
          </p:cNvSpPr>
          <p:nvPr>
            <p:ph type="body" idx="1"/>
          </p:nvPr>
        </p:nvSpPr>
        <p:spPr>
          <a:xfrm>
            <a:off x="680320" y="2336873"/>
            <a:ext cx="4698358" cy="35993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9" name="Google Shape;49;p5"/>
          <p:cNvSpPr txBox="1">
            <a:spLocks noGrp="1"/>
          </p:cNvSpPr>
          <p:nvPr>
            <p:ph type="body" idx="2"/>
          </p:nvPr>
        </p:nvSpPr>
        <p:spPr>
          <a:xfrm>
            <a:off x="5594123" y="2336873"/>
            <a:ext cx="4700058" cy="35993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0" name="Google Shape;50;p5"/>
          <p:cNvSpPr txBox="1">
            <a:spLocks noGrp="1"/>
          </p:cNvSpPr>
          <p:nvPr>
            <p:ph type="dt" idx="10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5"/>
          <p:cNvSpPr txBox="1">
            <a:spLocks noGrp="1"/>
          </p:cNvSpPr>
          <p:nvPr>
            <p:ph type="ftr" idx="11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5"/>
          <p:cNvSpPr txBox="1">
            <a:spLocks noGrp="1"/>
          </p:cNvSpPr>
          <p:nvPr>
            <p:ph type="sldNum" idx="12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6" descr="HD-ShadowLong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" y="1970240"/>
            <a:ext cx="10437812" cy="321164"/>
          </a:xfrm>
          <a:prstGeom prst="rect">
            <a:avLst/>
          </a:prstGeom>
          <a:noFill/>
          <a:ln>
            <a:noFill/>
          </a:ln>
        </p:spPr>
      </p:pic>
      <p:pic>
        <p:nvPicPr>
          <p:cNvPr id="55" name="Google Shape;55;p6" descr="HD-ShadowShort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585826" y="1971234"/>
            <a:ext cx="1602997" cy="144270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57;p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58;p6"/>
          <p:cNvSpPr txBox="1"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6"/>
          <p:cNvSpPr txBox="1"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60" name="Google Shape;60;p6"/>
          <p:cNvSpPr txBox="1">
            <a:spLocks noGrp="1"/>
          </p:cNvSpPr>
          <p:nvPr>
            <p:ph type="body" idx="2"/>
          </p:nvPr>
        </p:nvSpPr>
        <p:spPr>
          <a:xfrm>
            <a:off x="680322" y="3030008"/>
            <a:ext cx="4698355" cy="29061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1" name="Google Shape;61;p6"/>
          <p:cNvSpPr txBox="1">
            <a:spLocks noGrp="1"/>
          </p:cNvSpPr>
          <p:nvPr>
            <p:ph type="body" idx="3"/>
          </p:nvPr>
        </p:nvSpPr>
        <p:spPr>
          <a:xfrm>
            <a:off x="5820154" y="2336873"/>
            <a:ext cx="4474028" cy="6920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62" name="Google Shape;62;p6"/>
          <p:cNvSpPr txBox="1">
            <a:spLocks noGrp="1"/>
          </p:cNvSpPr>
          <p:nvPr>
            <p:ph type="body" idx="4"/>
          </p:nvPr>
        </p:nvSpPr>
        <p:spPr>
          <a:xfrm>
            <a:off x="5594123" y="3030008"/>
            <a:ext cx="4700059" cy="29061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3" name="Google Shape;63;p6"/>
          <p:cNvSpPr txBox="1">
            <a:spLocks noGrp="1"/>
          </p:cNvSpPr>
          <p:nvPr>
            <p:ph type="dt" idx="10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6"/>
          <p:cNvSpPr txBox="1">
            <a:spLocks noGrp="1"/>
          </p:cNvSpPr>
          <p:nvPr>
            <p:ph type="ftr" idx="11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6"/>
          <p:cNvSpPr txBox="1">
            <a:spLocks noGrp="1"/>
          </p:cNvSpPr>
          <p:nvPr>
            <p:ph type="sldNum" idx="12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7" name="Google Shape;67;p7" descr="HD-ShadowLong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" y="1970240"/>
            <a:ext cx="10437812" cy="321164"/>
          </a:xfrm>
          <a:prstGeom prst="rect">
            <a:avLst/>
          </a:prstGeom>
          <a:noFill/>
          <a:ln>
            <a:noFill/>
          </a:ln>
        </p:spPr>
      </p:pic>
      <p:pic>
        <p:nvPicPr>
          <p:cNvPr id="68" name="Google Shape;68;p7" descr="HD-ShadowShort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585826" y="1971234"/>
            <a:ext cx="1602997" cy="144270"/>
          </a:xfrm>
          <a:prstGeom prst="rect">
            <a:avLst/>
          </a:prstGeom>
          <a:noFill/>
          <a:ln>
            <a:noFill/>
          </a:ln>
        </p:spPr>
      </p:pic>
      <p:sp>
        <p:nvSpPr>
          <p:cNvPr id="69" name="Google Shape;69;p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" name="Google Shape;70;p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" name="Google Shape;71;p7"/>
          <p:cNvSpPr txBox="1"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7"/>
          <p:cNvSpPr txBox="1">
            <a:spLocks noGrp="1"/>
          </p:cNvSpPr>
          <p:nvPr>
            <p:ph type="dt" idx="10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7"/>
          <p:cNvSpPr txBox="1">
            <a:spLocks noGrp="1"/>
          </p:cNvSpPr>
          <p:nvPr>
            <p:ph type="ftr" idx="11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7"/>
          <p:cNvSpPr txBox="1">
            <a:spLocks noGrp="1"/>
          </p:cNvSpPr>
          <p:nvPr>
            <p:ph type="sldNum" idx="12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6" name="Google Shape;76;p8" descr="HD-ShadowShort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585826" y="1971234"/>
            <a:ext cx="1602997" cy="144270"/>
          </a:xfrm>
          <a:prstGeom prst="rect">
            <a:avLst/>
          </a:prstGeom>
          <a:noFill/>
          <a:ln>
            <a:noFill/>
          </a:ln>
        </p:spPr>
      </p:pic>
      <p:sp>
        <p:nvSpPr>
          <p:cNvPr id="77" name="Google Shape;77;p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" name="Google Shape;78;p8"/>
          <p:cNvSpPr txBox="1">
            <a:spLocks noGrp="1"/>
          </p:cNvSpPr>
          <p:nvPr>
            <p:ph type="dt" idx="10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8"/>
          <p:cNvSpPr txBox="1">
            <a:spLocks noGrp="1"/>
          </p:cNvSpPr>
          <p:nvPr>
            <p:ph type="ftr" idx="11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8"/>
          <p:cNvSpPr txBox="1">
            <a:spLocks noGrp="1"/>
          </p:cNvSpPr>
          <p:nvPr>
            <p:ph type="sldNum" idx="12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" name="Google Shape;82;p9" descr="HD-ShadowLong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" y="1970240"/>
            <a:ext cx="10437812" cy="321164"/>
          </a:xfrm>
          <a:prstGeom prst="rect">
            <a:avLst/>
          </a:prstGeom>
          <a:noFill/>
          <a:ln>
            <a:noFill/>
          </a:ln>
        </p:spPr>
      </p:pic>
      <p:pic>
        <p:nvPicPr>
          <p:cNvPr id="83" name="Google Shape;83;p9" descr="HD-ShadowShort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585826" y="1971234"/>
            <a:ext cx="1602997" cy="144270"/>
          </a:xfrm>
          <a:prstGeom prst="rect">
            <a:avLst/>
          </a:prstGeom>
          <a:noFill/>
          <a:ln>
            <a:noFill/>
          </a:ln>
        </p:spPr>
      </p:pic>
      <p:sp>
        <p:nvSpPr>
          <p:cNvPr id="84" name="Google Shape;84;p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" name="Google Shape;85;p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86;p9"/>
          <p:cNvSpPr txBox="1"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Trebuchet MS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7" name="Google Shape;87;p9"/>
          <p:cNvSpPr txBox="1">
            <a:spLocks noGrp="1"/>
          </p:cNvSpPr>
          <p:nvPr>
            <p:ph type="body" idx="1"/>
          </p:nvPr>
        </p:nvSpPr>
        <p:spPr>
          <a:xfrm>
            <a:off x="4685846" y="2336873"/>
            <a:ext cx="5608336" cy="35993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8" name="Google Shape;88;p9"/>
          <p:cNvSpPr txBox="1">
            <a:spLocks noGrp="1"/>
          </p:cNvSpPr>
          <p:nvPr>
            <p:ph type="body" idx="2"/>
          </p:nvPr>
        </p:nvSpPr>
        <p:spPr>
          <a:xfrm>
            <a:off x="680322" y="2336872"/>
            <a:ext cx="3790078" cy="35993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89" name="Google Shape;89;p9"/>
          <p:cNvSpPr txBox="1">
            <a:spLocks noGrp="1"/>
          </p:cNvSpPr>
          <p:nvPr>
            <p:ph type="dt" idx="10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0" name="Google Shape;90;p9"/>
          <p:cNvSpPr txBox="1">
            <a:spLocks noGrp="1"/>
          </p:cNvSpPr>
          <p:nvPr>
            <p:ph type="ftr" idx="11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1" name="Google Shape;91;p9"/>
          <p:cNvSpPr txBox="1">
            <a:spLocks noGrp="1"/>
          </p:cNvSpPr>
          <p:nvPr>
            <p:ph type="sldNum" idx="12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3" name="Google Shape;93;p10" descr="HD-ShadowLong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" y="1970240"/>
            <a:ext cx="10437812" cy="321164"/>
          </a:xfrm>
          <a:prstGeom prst="rect">
            <a:avLst/>
          </a:prstGeom>
          <a:noFill/>
          <a:ln>
            <a:noFill/>
          </a:ln>
        </p:spPr>
      </p:pic>
      <p:pic>
        <p:nvPicPr>
          <p:cNvPr id="94" name="Google Shape;94;p10" descr="HD-ShadowShort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585826" y="1971234"/>
            <a:ext cx="1602997" cy="144270"/>
          </a:xfrm>
          <a:prstGeom prst="rect">
            <a:avLst/>
          </a:prstGeom>
          <a:noFill/>
          <a:ln>
            <a:noFill/>
          </a:ln>
        </p:spPr>
      </p:pic>
      <p:sp>
        <p:nvSpPr>
          <p:cNvPr id="95" name="Google Shape;95;p10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" name="Google Shape;96;p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97;p10"/>
          <p:cNvSpPr txBox="1"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Trebuchet MS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8" name="Google Shape;98;p10"/>
          <p:cNvSpPr>
            <a:spLocks noGrp="1"/>
          </p:cNvSpPr>
          <p:nvPr>
            <p:ph type="pic" idx="2"/>
          </p:nvPr>
        </p:nvSpPr>
        <p:spPr>
          <a:xfrm>
            <a:off x="4868333" y="2336874"/>
            <a:ext cx="5425849" cy="3599312"/>
          </a:xfrm>
          <a:prstGeom prst="rect">
            <a:avLst/>
          </a:prstGeom>
          <a:noFill/>
          <a:ln>
            <a:noFill/>
          </a:ln>
          <a:effectLst>
            <a:outerShdw blurRad="76200" dist="63500" dir="5040000" algn="tl" rotWithShape="0">
              <a:srgbClr val="000000">
                <a:alpha val="40784"/>
              </a:srgbClr>
            </a:outerShdw>
          </a:effectLst>
        </p:spPr>
      </p:sp>
      <p:sp>
        <p:nvSpPr>
          <p:cNvPr id="99" name="Google Shape;99;p10"/>
          <p:cNvSpPr txBox="1">
            <a:spLocks noGrp="1"/>
          </p:cNvSpPr>
          <p:nvPr>
            <p:ph type="body" idx="1"/>
          </p:nvPr>
        </p:nvSpPr>
        <p:spPr>
          <a:xfrm>
            <a:off x="680323" y="2336873"/>
            <a:ext cx="3876256" cy="35993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100" name="Google Shape;100;p10"/>
          <p:cNvSpPr txBox="1">
            <a:spLocks noGrp="1"/>
          </p:cNvSpPr>
          <p:nvPr>
            <p:ph type="dt" idx="10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1" name="Google Shape;101;p10"/>
          <p:cNvSpPr txBox="1">
            <a:spLocks noGrp="1"/>
          </p:cNvSpPr>
          <p:nvPr>
            <p:ph type="ftr" idx="11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2" name="Google Shape;102;p10"/>
          <p:cNvSpPr txBox="1">
            <a:spLocks noGrp="1"/>
          </p:cNvSpPr>
          <p:nvPr>
            <p:ph type="sldNum" idx="12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770AA"/>
            </a:gs>
            <a:gs pos="50000">
              <a:srgbClr val="B45AA9"/>
            </a:gs>
            <a:gs pos="100000">
              <a:srgbClr val="3C1A5E"/>
            </a:gs>
          </a:gsLst>
          <a:lin ang="2520000" scaled="0"/>
        </a:gra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oogle Shape;6;p1" descr="hashOverlay-FullResolve.png"/>
          <p:cNvPicPr preferRelativeResize="0"/>
          <p:nvPr/>
        </p:nvPicPr>
        <p:blipFill rotWithShape="1">
          <a:blip r:embed="rId19">
            <a:alphaModFix amt="10000"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Google Shape;7;p1"/>
          <p:cNvSpPr txBox="1"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Trebuchet MS"/>
              <a:buNone/>
              <a:defRPr sz="36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810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914400" marR="0" lvl="1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828800" marR="0" lvl="3" indent="-3302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286000" marR="0" lvl="4" indent="-3302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743200" marR="0" lvl="5" indent="-3175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3200400" marR="0" lvl="6" indent="-3175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657600" marR="0" lvl="7" indent="-3175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4114800" marR="0" lvl="8" indent="-3175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dt" idx="10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05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ftr" idx="11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5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sldNum" idx="12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36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l" rtl="0">
              <a:spcBef>
                <a:spcPts val="0"/>
              </a:spcBef>
              <a:buNone/>
              <a:defRPr sz="36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lvl="2" indent="0" algn="l" rtl="0">
              <a:spcBef>
                <a:spcPts val="0"/>
              </a:spcBef>
              <a:buNone/>
              <a:defRPr sz="36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lvl="3" indent="0" algn="l" rtl="0">
              <a:spcBef>
                <a:spcPts val="0"/>
              </a:spcBef>
              <a:buNone/>
              <a:defRPr sz="36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lvl="4" indent="0" algn="l" rtl="0">
              <a:spcBef>
                <a:spcPts val="0"/>
              </a:spcBef>
              <a:buNone/>
              <a:defRPr sz="36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lvl="5" indent="0" algn="l" rtl="0">
              <a:spcBef>
                <a:spcPts val="0"/>
              </a:spcBef>
              <a:buNone/>
              <a:defRPr sz="36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marR="0" lvl="6" indent="0" algn="l" rtl="0">
              <a:spcBef>
                <a:spcPts val="0"/>
              </a:spcBef>
              <a:buNone/>
              <a:defRPr sz="36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marR="0" lvl="7" indent="0" algn="l" rtl="0">
              <a:spcBef>
                <a:spcPts val="0"/>
              </a:spcBef>
              <a:buNone/>
              <a:defRPr sz="36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marR="0" lvl="8" indent="0" algn="l" rtl="0">
              <a:spcBef>
                <a:spcPts val="0"/>
              </a:spcBef>
              <a:buNone/>
              <a:defRPr sz="36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19"/>
          <p:cNvSpPr txBox="1">
            <a:spLocks noGrp="1"/>
          </p:cNvSpPr>
          <p:nvPr>
            <p:ph type="ctrTitle"/>
          </p:nvPr>
        </p:nvSpPr>
        <p:spPr>
          <a:xfrm>
            <a:off x="2692397" y="1618882"/>
            <a:ext cx="6815669" cy="15155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Trebuchet MS"/>
              <a:buNone/>
            </a:pPr>
            <a:r>
              <a:rPr lang="ru-RU"/>
              <a:t>Будимо одговорни и безбедни на интернету</a:t>
            </a:r>
            <a:endParaRPr/>
          </a:p>
        </p:txBody>
      </p:sp>
      <p:sp>
        <p:nvSpPr>
          <p:cNvPr id="203" name="Google Shape;203;p19"/>
          <p:cNvSpPr txBox="1">
            <a:spLocks noGrp="1"/>
          </p:cNvSpPr>
          <p:nvPr>
            <p:ph type="subTitle" idx="1"/>
          </p:nvPr>
        </p:nvSpPr>
        <p:spPr>
          <a:xfrm>
            <a:off x="567560" y="3641832"/>
            <a:ext cx="11004330" cy="21125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25000" lnSpcReduction="20000"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</a:pPr>
            <a:r>
              <a:rPr lang="ru-RU" sz="17600" b="1"/>
              <a:t>Дигитални трагови и дигитални углед</a:t>
            </a:r>
            <a:r>
              <a:rPr lang="ru-RU" sz="12300" b="1"/>
              <a:t>​</a:t>
            </a:r>
            <a:endParaRPr/>
          </a:p>
          <a:p>
            <a:pPr marL="0" lvl="0" indent="0" algn="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</a:pP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</a:pPr>
            <a:endParaRPr sz="1120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</a:pPr>
            <a:r>
              <a:rPr lang="ru-RU" sz="11200"/>
              <a:t>Дејана Стоиљковић,  Нина Каплановић  и Реџиба Камбери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Google Shape;248;p28"/>
          <p:cNvSpPr txBox="1"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762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</a:pP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600"/>
              <a:buChar char="•"/>
            </a:pPr>
            <a:r>
              <a:rPr lang="ru-RU" sz="3600" b="1"/>
              <a:t>Знање се, као и лепо расположење, увећава када се дели! </a:t>
            </a:r>
            <a:endParaRPr/>
          </a:p>
          <a:p>
            <a:pPr marL="22860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</a:pPr>
            <a:endParaRPr sz="3600" b="1"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600"/>
              <a:buChar char="•"/>
            </a:pPr>
            <a:r>
              <a:rPr lang="ru-RU" sz="3600" b="1"/>
              <a:t>Пре него што кликнеш, застани и размисли!</a:t>
            </a:r>
            <a:endParaRPr/>
          </a:p>
          <a:p>
            <a:pPr marL="228600" lvl="0" indent="-76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</a:pPr>
            <a:endParaRPr/>
          </a:p>
          <a:p>
            <a:pPr marL="228600" lvl="0" indent="-76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</a:pP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</a:pP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p20"/>
          <p:cNvSpPr txBox="1">
            <a:spLocks noGrp="1"/>
          </p:cNvSpPr>
          <p:nvPr>
            <p:ph type="body" idx="1"/>
          </p:nvPr>
        </p:nvSpPr>
        <p:spPr>
          <a:xfrm>
            <a:off x="1235227" y="2458754"/>
            <a:ext cx="9601196" cy="3148434"/>
          </a:xfrm>
          <a:prstGeom prst="rect">
            <a:avLst/>
          </a:prstGeom>
          <a:solidFill>
            <a:srgbClr val="F89AEF"/>
          </a:solidFill>
          <a:ln w="12700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lvl="0" indent="-508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</a:pPr>
            <a:endParaRPr sz="2800"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ru-RU" sz="32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Све информације које остављамо служећи се интернетом (поруке, објаве на друштвеним мрежама, видо-записи, фотографије или цртежи), свако приступање веб-сајтовима, постају наши </a:t>
            </a:r>
            <a:r>
              <a:rPr lang="ru-RU" sz="3200" b="1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ДИГИТАЛНИ ТРАГОВИ</a:t>
            </a:r>
            <a:endParaRPr sz="3200" b="1"/>
          </a:p>
          <a:p>
            <a:pPr marL="228600" lvl="0" indent="-50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</a:pPr>
            <a:endParaRPr sz="280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</a:pPr>
            <a:endParaRPr sz="28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21"/>
          <p:cNvSpPr txBox="1"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Char char="•"/>
            </a:pPr>
            <a:r>
              <a:rPr lang="ru-RU" sz="3200"/>
              <a:t>Јесте ли икада уписали у претраживач  нечије име  и презиме? </a:t>
            </a:r>
            <a:endParaRPr sz="3200"/>
          </a:p>
          <a:p>
            <a:pPr marL="228600" lvl="0" indent="-25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200"/>
              <a:buNone/>
            </a:pPr>
            <a:endParaRPr sz="3200"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200"/>
              <a:buChar char="•"/>
            </a:pPr>
            <a:r>
              <a:rPr lang="ru-RU" sz="3200"/>
              <a:t>Шта сте сазнали о тој особи? </a:t>
            </a:r>
            <a:endParaRPr sz="3200"/>
          </a:p>
          <a:p>
            <a:pPr marL="228600" lvl="0" indent="-25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200"/>
              <a:buNone/>
            </a:pPr>
            <a:endParaRPr sz="3200"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200"/>
              <a:buChar char="•"/>
            </a:pPr>
            <a:r>
              <a:rPr lang="ru-RU" sz="3200"/>
              <a:t>Колико брзо сте дошли до  информација?​</a:t>
            </a:r>
            <a:endParaRPr/>
          </a:p>
          <a:p>
            <a:pPr marL="228600" lvl="0" indent="-76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</a:pP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p22"/>
          <p:cNvSpPr txBox="1"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</a:pPr>
            <a:r>
              <a:rPr lang="ru-RU" sz="2800"/>
              <a:t>Када упознамо неку особу, а желимо више информација  сазнати о њој, уписујемо њено име и презиме у неке од претраживача .</a:t>
            </a:r>
            <a:endParaRPr/>
          </a:p>
          <a:p>
            <a:pPr marL="228600" lvl="0" indent="-50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</a:pPr>
            <a:endParaRPr sz="2800"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</a:pPr>
            <a:r>
              <a:rPr lang="ru-RU" sz="2800"/>
              <a:t>Ако је та особа објавила нешто на интернету или је неко други објавио нешто о њој тада о тој особи постоји ДИГИТАЛНИ ТРАГ и у  врло кратком времену можемо о њој сазнати пуно информација и према објавама стећи  некакво мишљење о њој​.</a:t>
            </a:r>
            <a:endParaRPr sz="2800"/>
          </a:p>
          <a:p>
            <a:pPr marL="228600" lvl="0" indent="-50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</a:pPr>
            <a:endParaRPr sz="280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</a:pP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p23"/>
          <p:cNvSpPr txBox="1">
            <a:spLocks noGrp="1"/>
          </p:cNvSpPr>
          <p:nvPr>
            <p:ph type="body" idx="1"/>
          </p:nvPr>
        </p:nvSpPr>
        <p:spPr>
          <a:xfrm>
            <a:off x="693200" y="2350617"/>
            <a:ext cx="10781210" cy="35994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</a:pPr>
            <a:r>
              <a:rPr lang="ru-RU" sz="2800"/>
              <a:t> Сваки пут када прегледавамо неке мрежне странице остављамо дигиталне трагове.​</a:t>
            </a:r>
            <a:endParaRPr/>
          </a:p>
          <a:p>
            <a:pPr marL="228600" lvl="0" indent="-50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</a:pPr>
            <a:endParaRPr sz="2800"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</a:pPr>
            <a:r>
              <a:rPr lang="ru-RU" sz="2800"/>
              <a:t>Свака наша објава на интернету, свака објава фотографије оставља дигитални траг.​</a:t>
            </a:r>
            <a:endParaRPr/>
          </a:p>
          <a:p>
            <a:pPr marL="228600" lvl="0" indent="-50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</a:pPr>
            <a:endParaRPr sz="2800"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</a:pPr>
            <a:r>
              <a:rPr lang="ru-RU" sz="2800"/>
              <a:t>Неке трагове остављамо свесно, неке несвесно​.</a:t>
            </a:r>
            <a:endParaRPr sz="280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</a:pPr>
            <a:endParaRPr sz="28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p24"/>
          <p:cNvSpPr txBox="1"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</a:pPr>
            <a:r>
              <a:rPr lang="ru-RU" sz="2800"/>
              <a:t>Слика коју други имају о нама зависи од тога како се понашамо и које информације о себи откривамо другима. </a:t>
            </a:r>
            <a:endParaRPr sz="2800"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</a:pPr>
            <a:r>
              <a:rPr lang="ru-RU" sz="2800"/>
              <a:t>Ако се понашамо исправно и имамо позитивне особине каже се да смо ,,за пример“ или да други могу да се угледају на нас. 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</a:pPr>
            <a:r>
              <a:rPr lang="ru-RU" sz="2800"/>
              <a:t>Углед градимо кроз односе са другима и кроз комуникацију.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</a:pPr>
            <a:endParaRPr sz="28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Google Shape;233;p25"/>
          <p:cNvSpPr txBox="1"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  <a:solidFill>
            <a:srgbClr val="FABCF4"/>
          </a:solidFill>
          <a:ln w="12700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rmAutofit fontScale="85000" lnSpcReduction="20000"/>
          </a:bodyPr>
          <a:lstStyle/>
          <a:p>
            <a:pPr marL="228600" lvl="0" indent="-34289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</a:pPr>
            <a:endParaRPr sz="3600"/>
          </a:p>
          <a:p>
            <a:pPr marL="228600" lvl="0" indent="-22860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ru-RU" sz="36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Сваки корисник интернета има свој </a:t>
            </a:r>
            <a:endParaRPr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ru-RU" sz="3600" b="1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 ДИГИТАЛНИ УГЛЕД.</a:t>
            </a:r>
            <a:endParaRPr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</a:pPr>
            <a:endParaRPr sz="3600" b="1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ru-RU" sz="36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Он се ​стиче објављивањем разних садржаја или посвећивањем жељених ​страница.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</a:pPr>
            <a:endParaRPr sz="360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ru-RU" sz="36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 Садржаји могу бити позитивни или негативни.</a:t>
            </a:r>
            <a:endParaRPr sz="3600"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</a:pPr>
            <a:endParaRPr sz="3600" b="1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238;p26"/>
          <p:cNvSpPr txBox="1"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54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None/>
            </a:pPr>
            <a:endParaRPr sz="3200"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200"/>
              <a:buChar char="•"/>
            </a:pPr>
            <a:r>
              <a:rPr lang="ru-RU" sz="3200"/>
              <a:t>Пре него што објавиш неки садржај или коментар на интернету добро промисли.​</a:t>
            </a:r>
            <a:endParaRPr/>
          </a:p>
          <a:p>
            <a:pPr marL="228600" lvl="0" indent="-25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200"/>
              <a:buNone/>
            </a:pPr>
            <a:endParaRPr sz="3200"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200"/>
              <a:buChar char="•"/>
            </a:pPr>
            <a:r>
              <a:rPr lang="ru-RU" sz="3200"/>
              <a:t>Не објављуј туђе фотографије и видео записе без њиховог допуштења.</a:t>
            </a:r>
            <a:endParaRPr sz="32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Google Shape;243;p27"/>
          <p:cNvSpPr txBox="1"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  <a:solidFill>
            <a:srgbClr val="FABCF4"/>
          </a:solidFill>
          <a:ln w="12700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30480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B0B8E"/>
              </a:buClr>
              <a:buSzPts val="4800"/>
              <a:buChar char="•"/>
            </a:pPr>
            <a:r>
              <a:rPr lang="ru-RU" sz="4800">
                <a:solidFill>
                  <a:srgbClr val="9B0B8E"/>
                </a:solidFill>
                <a:latin typeface="Trebuchet MS"/>
                <a:ea typeface="Trebuchet MS"/>
                <a:cs typeface="Trebuchet MS"/>
                <a:sym typeface="Trebuchet MS"/>
              </a:rPr>
              <a:t>Право на заштиту личних података и приватности јесте једно од основних људских права. </a:t>
            </a:r>
            <a:endParaRPr sz="4800">
              <a:solidFill>
                <a:srgbClr val="9B0B8E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rgbClr val="000000"/>
      </a:dk1>
      <a:lt1>
        <a:srgbClr val="FFFFFF"/>
      </a:lt1>
      <a:dk2>
        <a:srgbClr val="8D4585"/>
      </a:dk2>
      <a:lt2>
        <a:srgbClr val="E7E6E6"/>
      </a:lt2>
      <a:accent1>
        <a:srgbClr val="F35AE6"/>
      </a:accent1>
      <a:accent2>
        <a:srgbClr val="FC5283"/>
      </a:accent2>
      <a:accent3>
        <a:srgbClr val="F67C64"/>
      </a:accent3>
      <a:accent4>
        <a:srgbClr val="F89F65"/>
      </a:accent4>
      <a:accent5>
        <a:srgbClr val="55C6BA"/>
      </a:accent5>
      <a:accent6>
        <a:srgbClr val="84A3FD"/>
      </a:accent6>
      <a:hlink>
        <a:srgbClr val="6ED4F6"/>
      </a:hlink>
      <a:folHlink>
        <a:srgbClr val="9FECF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325</Words>
  <Application>Microsoft Office PowerPoint</Application>
  <PresentationFormat>Custom</PresentationFormat>
  <Paragraphs>40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Berlin</vt:lpstr>
      <vt:lpstr>Будимо одговорни и безбедни на интернету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Будимо одговорни и безбедни на интернету</dc:title>
  <dc:creator>HP</dc:creator>
  <cp:lastModifiedBy>HP</cp:lastModifiedBy>
  <cp:revision>1</cp:revision>
  <dcterms:modified xsi:type="dcterms:W3CDTF">2024-02-29T19:28:58Z</dcterms:modified>
</cp:coreProperties>
</file>