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845459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2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" name="Google Shape;25;p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6" name="Google Shape;26;p2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Google Shape;27;p2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2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2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FEFEFE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FEFEFE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FEFEFE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FEFEFE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03" name="Google Shape;103;p12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2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FEFEFE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FEFEFE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4" name="Google Shape;114;p14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FEFEFE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5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3" name="Google Shape;123;p15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FEFEFE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body" idx="1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0" name="Google Shape;130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7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6" name="Google Shape;136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2" name="Google Shape;42;p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FEFEFE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1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>
            <a:spLocks noGrp="1"/>
          </p:cNvSpPr>
          <p:nvPr>
            <p:ph type="ctrTitle"/>
          </p:nvPr>
        </p:nvSpPr>
        <p:spPr>
          <a:xfrm>
            <a:off x="719529" y="224444"/>
            <a:ext cx="9642286" cy="1537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1818"/>
              <a:buFont typeface="Trebuchet MS"/>
              <a:buNone/>
            </a:pPr>
            <a:r>
              <a:rPr lang="ru-RU" b="1"/>
              <a:t>Будимо одговорни и безбедни на интернету</a:t>
            </a:r>
            <a:endParaRPr sz="6600"/>
          </a:p>
        </p:txBody>
      </p:sp>
      <p:sp>
        <p:nvSpPr>
          <p:cNvPr id="144" name="Google Shape;144;p18"/>
          <p:cNvSpPr txBox="1">
            <a:spLocks noGrp="1"/>
          </p:cNvSpPr>
          <p:nvPr>
            <p:ph type="subTitle" idx="1"/>
          </p:nvPr>
        </p:nvSpPr>
        <p:spPr>
          <a:xfrm>
            <a:off x="719529" y="1874625"/>
            <a:ext cx="10343212" cy="3904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ru-RU"/>
              <a:t>	</a:t>
            </a:r>
            <a:r>
              <a:rPr lang="ru-RU" sz="4800"/>
              <a:t>ДИГИТАЛНО НАСИЉЕ</a:t>
            </a:r>
            <a:endParaRPr sz="48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3840"/>
              <a:buNone/>
            </a:pPr>
            <a:endParaRPr sz="48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2240"/>
              <a:buNone/>
            </a:pPr>
            <a:r>
              <a:rPr lang="ru-RU" sz="2800"/>
              <a:t>Александар Јашовић, Михајло Савић и Лука М. Маринковић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9"/>
          <p:cNvSpPr txBox="1">
            <a:spLocks noGrp="1"/>
          </p:cNvSpPr>
          <p:nvPr>
            <p:ph type="body" idx="1"/>
          </p:nvPr>
        </p:nvSpPr>
        <p:spPr>
          <a:xfrm>
            <a:off x="600060" y="911338"/>
            <a:ext cx="10140919" cy="4935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240"/>
              <a:buChar char="►"/>
            </a:pPr>
            <a:r>
              <a:rPr lang="ru-RU" sz="2800"/>
              <a:t>Под </a:t>
            </a:r>
            <a:r>
              <a:rPr lang="ru-RU" sz="2800" b="1"/>
              <a:t>дигиталним насиљем </a:t>
            </a:r>
            <a:r>
              <a:rPr lang="ru-RU" sz="2800"/>
              <a:t>Подразумевамо све ситуације у којима некокористи дигиталне уређаје и интернет да би некога уплашио, увредио, понизио или га на неки други начин повредио.</a:t>
            </a:r>
            <a:endParaRPr/>
          </a:p>
          <a:p>
            <a:pPr marL="342900" lvl="0" indent="-200660" algn="l" rtl="0">
              <a:spcBef>
                <a:spcPts val="1000"/>
              </a:spcBef>
              <a:spcAft>
                <a:spcPts val="0"/>
              </a:spcAft>
              <a:buSzPts val="2240"/>
              <a:buNone/>
            </a:pPr>
            <a:endParaRPr sz="280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240"/>
              <a:buChar char="►"/>
            </a:pPr>
            <a:r>
              <a:rPr lang="ru-RU" sz="2800"/>
              <a:t>Некада то одрасли и деца раде ненамерно из забаве, а некада постоји намера да се неко повреди.</a:t>
            </a:r>
            <a:endParaRPr/>
          </a:p>
          <a:p>
            <a:pPr marL="342900" lvl="0" indent="-200660" algn="l" rtl="0">
              <a:spcBef>
                <a:spcPts val="1000"/>
              </a:spcBef>
              <a:spcAft>
                <a:spcPts val="0"/>
              </a:spcAft>
              <a:buSzPts val="2240"/>
              <a:buNone/>
            </a:pPr>
            <a:endParaRPr sz="280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240"/>
              <a:buChar char="►"/>
            </a:pPr>
            <a:r>
              <a:rPr lang="ru-RU" sz="2800"/>
              <a:t>Последице дигиталног насиља могу бити чак и озбиљније од последица насиља које се дешава уживо.</a:t>
            </a:r>
            <a:endParaRPr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0"/>
          <p:cNvSpPr txBox="1">
            <a:spLocks noGrp="1"/>
          </p:cNvSpPr>
          <p:nvPr>
            <p:ph type="body" idx="1"/>
          </p:nvPr>
        </p:nvSpPr>
        <p:spPr>
          <a:xfrm>
            <a:off x="677334" y="404735"/>
            <a:ext cx="11239846" cy="5636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240"/>
              <a:buChar char="►"/>
            </a:pPr>
            <a:r>
              <a:rPr lang="ru-RU" sz="2800" b="1"/>
              <a:t>Примери дигиталног насиља су: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2240"/>
              <a:buNone/>
            </a:pPr>
            <a:endParaRPr sz="2800" b="1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ru-RU" sz="2400"/>
              <a:t>• ширење неистина или објављивање срамотних фотографија некога на друштвеним мрежама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ru-RU" sz="2400"/>
              <a:t>• слање претњи преко платформе за размену порука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ru-RU" sz="2400"/>
              <a:t>• лажно представљање и слање неприкладних порука другима у туђе име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ru-RU" sz="2400"/>
              <a:t>• скривање иза лажног имена 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ru-RU" sz="2400"/>
              <a:t>• искључивање, блокирање, игнорисање некога из групе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ru-RU" sz="2400"/>
              <a:t>• исмевање, вређање и негативно коментарисање туђих слика и објава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ru-RU" sz="2400"/>
              <a:t>• подстицање других да лоше поступају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1"/>
          <p:cNvSpPr txBox="1">
            <a:spLocks noGrp="1"/>
          </p:cNvSpPr>
          <p:nvPr>
            <p:ph type="body" idx="1"/>
          </p:nvPr>
        </p:nvSpPr>
        <p:spPr>
          <a:xfrm>
            <a:off x="651576" y="808307"/>
            <a:ext cx="10681832" cy="4626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80340" algn="l" rtl="0">
              <a:spcBef>
                <a:spcPts val="0"/>
              </a:spcBef>
              <a:spcAft>
                <a:spcPts val="0"/>
              </a:spcAft>
              <a:buSzPts val="2560"/>
              <a:buNone/>
            </a:pPr>
            <a:endParaRPr sz="3200" b="1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560"/>
              <a:buChar char="►"/>
            </a:pPr>
            <a:r>
              <a:rPr lang="ru-RU" sz="3200" b="1"/>
              <a:t>Насиље уживо - лажно представљање и насиље на интернету се често могу дешавати упоредо. Међутим, насиље на интернету оставља дигитални запис који може да послужи као доказ приликом његовог заустављања.</a:t>
            </a:r>
            <a:endParaRPr/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2"/>
          <p:cNvSpPr txBox="1">
            <a:spLocks noGrp="1"/>
          </p:cNvSpPr>
          <p:nvPr>
            <p:ph type="title"/>
          </p:nvPr>
        </p:nvSpPr>
        <p:spPr>
          <a:xfrm>
            <a:off x="1080655" y="74816"/>
            <a:ext cx="10273144" cy="1022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rPr lang="ru-RU"/>
              <a:t>    Kако препознати и спречити дигитално</a:t>
            </a:r>
            <a:br>
              <a:rPr lang="ru-RU"/>
            </a:br>
            <a:r>
              <a:rPr lang="ru-RU"/>
              <a:t>                              насиље  </a:t>
            </a:r>
            <a:endParaRPr/>
          </a:p>
        </p:txBody>
      </p:sp>
      <p:sp>
        <p:nvSpPr>
          <p:cNvPr id="165" name="Google Shape;165;p22"/>
          <p:cNvSpPr txBox="1">
            <a:spLocks noGrp="1"/>
          </p:cNvSpPr>
          <p:nvPr>
            <p:ph type="body" idx="1"/>
          </p:nvPr>
        </p:nvSpPr>
        <p:spPr>
          <a:xfrm>
            <a:off x="360608" y="1255222"/>
            <a:ext cx="11294772" cy="5209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lang="ru-RU" sz="2400"/>
              <a:t>Ако се осећаш повређено или мислиш да се други смеју теби уместо са тобом, онда је шала отишла предалеко. Ако се то настави и након што си од особе тражио/ла да престане са таквим понашањем, и ако се и даље осећаш узнемирено због тога, онда можемо да говоримо о насиљу.</a:t>
            </a:r>
            <a:endParaRPr sz="2400"/>
          </a:p>
          <a:p>
            <a:pPr marL="342900" lvl="0" indent="-220980" algn="l" rtl="0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endParaRPr sz="240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ru-RU" sz="2400"/>
              <a:t>Када искусиш online насиље,  можеш се осећати као да те сви нападају, чак и унутар твог дома. Може да ти се чини као да нема помоћи. </a:t>
            </a:r>
            <a:endParaRPr sz="2400"/>
          </a:p>
          <a:p>
            <a:pPr marL="342900" lvl="0" indent="-220980" algn="l" rtl="0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endParaRPr sz="240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ru-RU" sz="2400"/>
              <a:t>Ментално - осећај узнемирености, непријатности, неадекватности, љутње</a:t>
            </a:r>
            <a:endParaRPr/>
          </a:p>
          <a:p>
            <a:pPr marL="342900" lvl="0" indent="-220980" algn="l" rtl="0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endParaRPr sz="240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ru-RU" sz="2400"/>
              <a:t>Емоционално - осећај срама или губитак интересовања за ствари у којима је особа пре уживала.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3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10308345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ru-RU"/>
              <a:t>              Како поступити када             смо изложени дигиталном насиљу</a:t>
            </a:r>
            <a:endParaRPr/>
          </a:p>
        </p:txBody>
      </p:sp>
      <p:sp>
        <p:nvSpPr>
          <p:cNvPr id="171" name="Google Shape;171;p23"/>
          <p:cNvSpPr txBox="1">
            <a:spLocks noGrp="1"/>
          </p:cNvSpPr>
          <p:nvPr>
            <p:ph type="body" idx="1"/>
          </p:nvPr>
        </p:nvSpPr>
        <p:spPr>
          <a:xfrm>
            <a:off x="677333" y="2160589"/>
            <a:ext cx="10488649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240"/>
              <a:buChar char="►"/>
            </a:pPr>
            <a:r>
              <a:rPr lang="ru-RU" sz="2800"/>
              <a:t>Обавести одрасле особе у које имаш поверење (родитеље и учитеље, школског психолога или педагога).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240"/>
              <a:buChar char="►"/>
            </a:pPr>
            <a:r>
              <a:rPr lang="ru-RU" sz="2800"/>
              <a:t>Узнемирујуће поруке не бриши и не сакривај већ их покажи блиским особама.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240"/>
              <a:buChar char="►"/>
            </a:pPr>
            <a:r>
              <a:rPr lang="ru-RU" sz="2800"/>
              <a:t>На ружне поруке никада не одговарај.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240"/>
              <a:buChar char="►"/>
            </a:pPr>
            <a:r>
              <a:rPr lang="ru-RU" sz="2800"/>
              <a:t>На насиље не узвраћај насиљем.</a:t>
            </a:r>
            <a:endParaRPr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solidFill>
            <a:srgbClr val="B6E995"/>
          </a:solidFill>
          <a:ln w="19050" cap="rnd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880"/>
              <a:buChar char="►"/>
            </a:pPr>
            <a:r>
              <a:rPr lang="ru-RU"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Запамти! 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880"/>
              <a:buChar char="►"/>
            </a:pPr>
            <a:r>
              <a:rPr lang="ru-RU"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На интернету је веома важно да будемо фер према другима, баш као и у комуникацији уживо! </a:t>
            </a:r>
            <a:endParaRPr/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5"/>
          <p:cNvSpPr txBox="1">
            <a:spLocks noGrp="1"/>
          </p:cNvSpPr>
          <p:nvPr>
            <p:ph type="title"/>
          </p:nvPr>
        </p:nvSpPr>
        <p:spPr>
          <a:xfrm>
            <a:off x="433340" y="448733"/>
            <a:ext cx="10515600" cy="1083733"/>
          </a:xfrm>
          <a:prstGeom prst="rect">
            <a:avLst/>
          </a:prstGeom>
          <a:solidFill>
            <a:srgbClr val="93DF5F"/>
          </a:solidFill>
          <a:ln w="1905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None/>
            </a:pPr>
            <a:r>
              <a:rPr lang="ru-RU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Ако те неко дигитално узнемирава а не знаш коме да се повериш позови 19833!</a:t>
            </a:r>
            <a:endParaRPr b="1"/>
          </a:p>
        </p:txBody>
      </p:sp>
      <p:pic>
        <p:nvPicPr>
          <p:cNvPr id="182" name="Google Shape;182;p25" descr="Kome prijaviti nasilje na internetu | Info | Društvo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372147" y="1684309"/>
            <a:ext cx="5801784" cy="4351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Office PowerPoint</Application>
  <PresentationFormat>Custom</PresentationFormat>
  <Paragraphs>36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Будимо одговорни и безбедни на интернету</vt:lpstr>
      <vt:lpstr>PowerPoint Presentation</vt:lpstr>
      <vt:lpstr>PowerPoint Presentation</vt:lpstr>
      <vt:lpstr>PowerPoint Presentation</vt:lpstr>
      <vt:lpstr>    Kако препознати и спречити дигитално                               насиље  </vt:lpstr>
      <vt:lpstr>              Како поступити када             смо изложени дигиталном насиљу</vt:lpstr>
      <vt:lpstr>PowerPoint Presentation</vt:lpstr>
      <vt:lpstr>Ако те неко дигитално узнемирава а не знаш коме да се повериш позови 19833!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Будимо одговорни и безбедни на интернету</dc:title>
  <dc:creator>HP</dc:creator>
  <cp:lastModifiedBy>HP</cp:lastModifiedBy>
  <cp:revision>1</cp:revision>
  <dcterms:modified xsi:type="dcterms:W3CDTF">2024-02-29T19:32:14Z</dcterms:modified>
</cp:coreProperties>
</file>