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entury Gothic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3080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2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2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2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2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 rot="5400000">
            <a:off x="3143778" y="-1773766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" name="Google Shape;7;p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9;p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1181620" y="630620"/>
            <a:ext cx="8001000" cy="1907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ru-RU" b="1"/>
              <a:t>БУДИМО ОДГОВОРНИ И БЕЗБЕДНИ НА ИНТЕРНЕТУ</a:t>
            </a:r>
            <a:endParaRPr b="1"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8995816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-RU" sz="4000" b="1">
                <a:solidFill>
                  <a:schemeClr val="lt1"/>
                </a:solidFill>
              </a:rPr>
              <a:t>Планирање времена на интернету</a:t>
            </a:r>
            <a:endParaRPr/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SzPts val="2240"/>
              <a:buNone/>
            </a:pPr>
            <a:r>
              <a:rPr lang="ru-RU" sz="2800" b="1">
                <a:solidFill>
                  <a:schemeClr val="lt1"/>
                </a:solidFill>
              </a:rPr>
              <a:t>Огњен Стојановић и Лука Ж. Маринковић</a:t>
            </a:r>
            <a:endParaRPr sz="2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10816622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240"/>
              <a:buChar char="▶"/>
            </a:pPr>
            <a:r>
              <a:rPr lang="ru-RU" sz="2800" b="1">
                <a:solidFill>
                  <a:schemeClr val="lt1"/>
                </a:solidFill>
              </a:rPr>
              <a:t>УЗ ПОМОЋ ОДРАСЛИХ НАПРАВИ СВОЈ ПЛН АКТИВНОСТИ У ТОКУ СЕДМИЦЕ.</a:t>
            </a:r>
            <a:endParaRPr/>
          </a:p>
          <a:p>
            <a:pPr marL="285750" lvl="0" indent="-143510" algn="l" rtl="0">
              <a:spcBef>
                <a:spcPts val="1160"/>
              </a:spcBef>
              <a:spcAft>
                <a:spcPts val="0"/>
              </a:spcAft>
              <a:buSzPts val="2240"/>
              <a:buNone/>
            </a:pPr>
            <a:endParaRPr sz="2800" b="1">
              <a:solidFill>
                <a:schemeClr val="lt1"/>
              </a:solidFill>
            </a:endParaRPr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2240"/>
              <a:buChar char="▶"/>
            </a:pPr>
            <a:r>
              <a:rPr lang="ru-RU" sz="2800" b="1">
                <a:solidFill>
                  <a:schemeClr val="lt1"/>
                </a:solidFill>
              </a:rPr>
              <a:t>ПОКУШАЈ ДА СЕ ПРИДРЖВАШ ПЛАНА КОЈИ СИ НАПРАВИО.</a:t>
            </a:r>
            <a:endParaRPr sz="2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632696" y="721217"/>
            <a:ext cx="10134041" cy="482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solidFill>
                <a:schemeClr val="lt1"/>
              </a:solidFill>
            </a:endParaRPr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ru-RU" sz="2400" b="1">
                <a:solidFill>
                  <a:schemeClr val="lt1"/>
                </a:solidFill>
              </a:rPr>
              <a:t>Осећаш умор након гледања у екран?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ru-RU" sz="2400" b="1">
                <a:solidFill>
                  <a:schemeClr val="lt1"/>
                </a:solidFill>
              </a:rPr>
              <a:t>Боли те глава, очи, или ти је замагљен вид?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ru-RU" sz="2400" b="1">
                <a:solidFill>
                  <a:schemeClr val="lt1"/>
                </a:solidFill>
              </a:rPr>
              <a:t>Заборављаш да једеш или спаваш?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ru-RU" sz="2400" b="1">
                <a:solidFill>
                  <a:schemeClr val="lt1"/>
                </a:solidFill>
              </a:rPr>
              <a:t>Безуспешно покушаваш да радиш нешто друго?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ru-RU" sz="2400" b="1">
                <a:solidFill>
                  <a:schemeClr val="lt1"/>
                </a:solidFill>
              </a:rPr>
              <a:t>Не стижеш да урадиш домаћи задатак?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ru-RU" sz="2400" b="1">
                <a:solidFill>
                  <a:schemeClr val="lt1"/>
                </a:solidFill>
              </a:rPr>
              <a:t>Мање се виђаш уживо са другарима?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ru-RU" sz="2400" b="1">
                <a:solidFill>
                  <a:schemeClr val="lt1"/>
                </a:solidFill>
              </a:rPr>
              <a:t>Мање разговараш уживо са члановима породице?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ru-RU" sz="2400" b="1">
                <a:solidFill>
                  <a:schemeClr val="lt1"/>
                </a:solidFill>
              </a:rPr>
              <a:t>Мање времена проводиш у другим забавним активностима?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ru-RU" sz="2400" b="1">
                <a:solidFill>
                  <a:schemeClr val="lt1"/>
                </a:solidFill>
              </a:rPr>
              <a:t>Твој таблет је врућ или ти се празни батерија?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ru-RU" sz="2400" b="1">
                <a:solidFill>
                  <a:schemeClr val="lt1"/>
                </a:solidFill>
              </a:rPr>
              <a:t>Уређај те опомиње (поруком на екрану) да је дуго укључен?</a:t>
            </a:r>
            <a:endParaRPr/>
          </a:p>
          <a:p>
            <a:pPr marL="285750" lvl="0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540913" y="685800"/>
            <a:ext cx="1102431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4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rPr lang="ru-RU" sz="4000" b="1">
                <a:solidFill>
                  <a:schemeClr val="lt1"/>
                </a:solidFill>
              </a:rPr>
              <a:t>АКО ЈЕ СВЕ ОВО ТАЧНО ОНДА ВЕРОВАТНО </a:t>
            </a:r>
            <a:endParaRPr/>
          </a:p>
          <a:p>
            <a:pPr marL="0" lvl="0" indent="0" algn="ctr" rtl="0"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rPr lang="ru-RU" sz="4000" b="1">
                <a:solidFill>
                  <a:schemeClr val="lt1"/>
                </a:solidFill>
              </a:rPr>
              <a:t>ПРЕВИШЕ ВРЕМЕНА ПРОВОДИШ ИСПРЕД </a:t>
            </a:r>
            <a:endParaRPr/>
          </a:p>
          <a:p>
            <a:pPr marL="0" lvl="0" indent="0" algn="ctr" rtl="0"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rPr lang="ru-RU" sz="4000" b="1">
                <a:solidFill>
                  <a:schemeClr val="lt1"/>
                </a:solidFill>
              </a:rPr>
              <a:t>ЕКРАНА!!!</a:t>
            </a:r>
            <a:endParaRPr sz="4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10597681" cy="254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00"/>
              <a:buChar char="▶"/>
            </a:pPr>
            <a:r>
              <a:rPr lang="ru-RU" sz="4000" b="1">
                <a:solidFill>
                  <a:schemeClr val="lt1"/>
                </a:solidFill>
              </a:rPr>
              <a:t>Зашто је важно да планирамо време проведено испред екрана телефона, телевизора, рачунара?</a:t>
            </a:r>
            <a:endParaRPr/>
          </a:p>
          <a:p>
            <a:pPr marL="285750" lvl="0" indent="-82550" algn="l" rtl="0">
              <a:spcBef>
                <a:spcPts val="1400"/>
              </a:spcBef>
              <a:spcAft>
                <a:spcPts val="0"/>
              </a:spcAft>
              <a:buSzPts val="3200"/>
              <a:buNone/>
            </a:pPr>
            <a:endParaRPr sz="4000" b="1">
              <a:solidFill>
                <a:schemeClr val="lt1"/>
              </a:solidFill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445" y="2627290"/>
            <a:ext cx="6041153" cy="4037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671332" y="1844899"/>
            <a:ext cx="10597681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240"/>
              <a:buChar char="▶"/>
            </a:pPr>
            <a:r>
              <a:rPr lang="ru-RU" sz="2800" b="1">
                <a:solidFill>
                  <a:schemeClr val="lt1"/>
                </a:solidFill>
              </a:rPr>
              <a:t>ВЕОМА ЈЕ ВАЖНО И ПОТРЕБНО САЧИНИТИ ПЛАН КОРИШЋЕЊАДИГИТАЛНИХ УРЕЂАЈА.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2240"/>
              <a:buChar char="▶"/>
            </a:pPr>
            <a:r>
              <a:rPr lang="ru-RU" sz="2800" b="1">
                <a:solidFill>
                  <a:schemeClr val="lt1"/>
                </a:solidFill>
              </a:rPr>
              <a:t>ПЛАН ЋЕ ТИ ОСИГУРАТИ ДА ВРЕМЕ ИСПРЕД ЕКРАНА НЕ ЗАМЕНИ ДРУГЕ АКТИВНОСТИ КОЈЕ СУ ВАЖНЕ ЗА НАШ РАЗВОЈ – САН, ИГРА, СПОРТ, РАЗГОВОР И ДРУЖЕЊЕ СА ЧЛАНОВИМА ПОРОДИЦЕ, ПРИЈАТЕЉИМА И ДРУГОВИМА.</a:t>
            </a:r>
            <a:endParaRPr sz="2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709970" y="389585"/>
            <a:ext cx="10610560" cy="163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00"/>
              <a:buChar char="▶"/>
            </a:pPr>
            <a:r>
              <a:rPr lang="ru-RU" sz="4000" b="1">
                <a:solidFill>
                  <a:schemeClr val="lt1"/>
                </a:solidFill>
              </a:rPr>
              <a:t>На који начин можемо планирати време проведено испред екрана?</a:t>
            </a:r>
            <a:endParaRPr sz="4000" b="1">
              <a:solidFill>
                <a:schemeClr val="lt1"/>
              </a:solidFill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1788" y="2137403"/>
            <a:ext cx="7276138" cy="453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645576" y="1471411"/>
            <a:ext cx="10765106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80000"/>
              <a:buChar char="▶"/>
            </a:pPr>
            <a:r>
              <a:rPr lang="ru-RU" sz="2800">
                <a:solidFill>
                  <a:schemeClr val="lt1"/>
                </a:solidFill>
              </a:rPr>
              <a:t>ДИГИТАЛНЕ УРЕЂАЈЕ НЕ ТРЕБА КОРИСТИТИ ДУЖЕ ОД 45 МИНУТА БЕЗ ПРЕКИДА.</a:t>
            </a:r>
            <a:endParaRPr/>
          </a:p>
          <a:p>
            <a:pPr marL="285750" lvl="0" indent="-285750" algn="l" rtl="0">
              <a:spcBef>
                <a:spcPts val="1118"/>
              </a:spcBef>
              <a:spcAft>
                <a:spcPts val="0"/>
              </a:spcAft>
              <a:buSzPct val="80000"/>
              <a:buChar char="▶"/>
            </a:pPr>
            <a:r>
              <a:rPr lang="ru-RU" sz="2800">
                <a:solidFill>
                  <a:schemeClr val="lt1"/>
                </a:solidFill>
              </a:rPr>
              <a:t>ПОСЛЕ 45 МИНУТА ВАЖНО ЈЕ НАПРАВИТИ ПАУЗУ БАР 15 МИНУТА.</a:t>
            </a:r>
            <a:endParaRPr/>
          </a:p>
          <a:p>
            <a:pPr marL="285750" lvl="0" indent="-285750" algn="l" rtl="0">
              <a:spcBef>
                <a:spcPts val="1118"/>
              </a:spcBef>
              <a:spcAft>
                <a:spcPts val="0"/>
              </a:spcAft>
              <a:buSzPct val="80000"/>
              <a:buChar char="▶"/>
            </a:pPr>
            <a:r>
              <a:rPr lang="ru-RU" sz="2800">
                <a:solidFill>
                  <a:schemeClr val="lt1"/>
                </a:solidFill>
              </a:rPr>
              <a:t>ПО МОГУЋСТВУ, ГЛЕДАЈ У ДАЉИНУ И ЗЕЛЕНИЛО ЈЕР ТО ОДМАРА ОЧИ.</a:t>
            </a:r>
            <a:endParaRPr/>
          </a:p>
          <a:p>
            <a:pPr marL="285750" lvl="0" indent="-285750" algn="l" rtl="0">
              <a:spcBef>
                <a:spcPts val="1118"/>
              </a:spcBef>
              <a:spcAft>
                <a:spcPts val="0"/>
              </a:spcAft>
              <a:buSzPct val="80000"/>
              <a:buChar char="▶"/>
            </a:pPr>
            <a:r>
              <a:rPr lang="ru-RU" sz="2800">
                <a:solidFill>
                  <a:schemeClr val="lt1"/>
                </a:solidFill>
              </a:rPr>
              <a:t>ТАКОЂЕ БИ БИЛО ДОБРО ДА У ТИМ ПАУЗАМА УРАДИМО НЕКОЛИКО ВЕЖБИ ИСТЕЗАЊА. 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1066696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00"/>
              <a:buChar char="▶"/>
            </a:pPr>
            <a:r>
              <a:rPr lang="ru-RU" sz="4000" b="1">
                <a:solidFill>
                  <a:schemeClr val="lt1"/>
                </a:solidFill>
              </a:rPr>
              <a:t>Колико времена проводимо испред екрана</a:t>
            </a:r>
            <a:endParaRPr/>
          </a:p>
          <a:p>
            <a:pPr marL="285750" lvl="0" indent="-82550" algn="l" rtl="0">
              <a:spcBef>
                <a:spcPts val="1400"/>
              </a:spcBef>
              <a:spcAft>
                <a:spcPts val="0"/>
              </a:spcAft>
              <a:buSzPts val="3200"/>
              <a:buNone/>
            </a:pPr>
            <a:endParaRPr sz="4000" b="1">
              <a:solidFill>
                <a:schemeClr val="lt1"/>
              </a:solidFill>
            </a:endParaRPr>
          </a:p>
          <a:p>
            <a:pPr marL="285750" lvl="0" indent="-285750" algn="l" rtl="0">
              <a:spcBef>
                <a:spcPts val="1400"/>
              </a:spcBef>
              <a:spcAft>
                <a:spcPts val="0"/>
              </a:spcAft>
              <a:buSzPts val="3200"/>
              <a:buChar char="▶"/>
            </a:pPr>
            <a:r>
              <a:rPr lang="ru-RU" sz="4000" b="1">
                <a:solidFill>
                  <a:schemeClr val="lt1"/>
                </a:solidFill>
              </a:rPr>
              <a:t> (истраживање међу другарима 4. разреда)</a:t>
            </a:r>
            <a:endParaRPr sz="4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668445" y="402020"/>
            <a:ext cx="10903443" cy="5872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560"/>
              <a:buChar char="▶"/>
            </a:pPr>
            <a:r>
              <a:rPr lang="ru-RU" sz="3200" b="1">
                <a:solidFill>
                  <a:schemeClr val="lt1"/>
                </a:solidFill>
              </a:rPr>
              <a:t>Спровели смо истраживање над десеторо другара из школе. Сазнали смо да чак четворо претерује у коришћењу мобилних уређаја јер их користе чак по 5 сати дневно. Двоје има ограничено време на сат времена. Осталих двоје користи 2 сата дневно а остатак дана проводи напољу или учећи. </a:t>
            </a:r>
            <a:endParaRPr sz="3200" b="1">
              <a:solidFill>
                <a:schemeClr val="lt1"/>
              </a:solidFill>
            </a:endParaRPr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2560"/>
              <a:buChar char="▶"/>
            </a:pPr>
            <a:r>
              <a:rPr lang="ru-RU" sz="3200" b="1">
                <a:solidFill>
                  <a:schemeClr val="lt1"/>
                </a:solidFill>
              </a:rPr>
              <a:t>Заакључили смо да многа деца уколико им родитељи то не ограниче злоупотревљавају то и користе мобилне уређаје колико желе, што може довести до зависности, кривљења кичме, лошијем виду итд.</a:t>
            </a:r>
            <a:endParaRPr sz="32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Custom</PresentationFormat>
  <Paragraphs>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Noto Sans Symbols</vt:lpstr>
      <vt:lpstr>Slice</vt:lpstr>
      <vt:lpstr>БУДИМО ОДГОВОРНИ И БЕЗБЕДНИ НА ИНТЕРНЕТУ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БУДИМО ОДГОВОРНИ И БЕЗБЕДНИ НА ИНТЕРНЕТУ</dc:title>
  <dc:creator>HP</dc:creator>
  <cp:lastModifiedBy>HP</cp:lastModifiedBy>
  <cp:revision>1</cp:revision>
  <dcterms:modified xsi:type="dcterms:W3CDTF">2024-02-29T19:33:41Z</dcterms:modified>
</cp:coreProperties>
</file>